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3" r:id="rId6"/>
    <p:sldId id="294" r:id="rId7"/>
    <p:sldId id="295" r:id="rId8"/>
    <p:sldId id="296" r:id="rId9"/>
    <p:sldId id="297" r:id="rId10"/>
    <p:sldId id="298" r:id="rId11"/>
    <p:sldId id="291" r:id="rId12"/>
    <p:sldId id="292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71622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"/>
                        </a:rPr>
                        <a:t>6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"/>
                        </a:rPr>
                        <a:t>64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13554"/>
              </p:ext>
            </p:extLst>
          </p:nvPr>
        </p:nvGraphicFramePr>
        <p:xfrm>
          <a:off x="458540" y="1685746"/>
          <a:ext cx="6403650" cy="46996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9750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"/>
                        </a:rPr>
                        <a:t>A3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Riptide Run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2 Left Diag 1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A2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19-03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4 action target, 5” down from shoulder perf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237896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Portside Pain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16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1 Tux 1 Left Diag 1 50%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Boxed in Blitz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2 Tux 1 Right Diag 2 50%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Stairway to Nowhere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1 Right Diag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Rythm Reload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"/>
                        </a:rPr>
                        <a:t>1 Right </a:t>
                      </a:r>
                      <a:r>
                        <a:rPr lang="en-US" dirty="0" err="1">
                          <a:effectLst/>
                          <a:latin typeface="DejaVu Serif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Stairway to Nowhere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21</a:t>
            </a:r>
          </a:p>
          <a:p>
            <a:r>
              <a:rPr lang="en-US" dirty="0"/>
              <a:t>Targets: 10 USPSA, 1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49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Rhythm Reload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targets (3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5D6945-3901-CB7D-7D03-58E982F05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71" y="3109338"/>
            <a:ext cx="5859857" cy="6423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Rhythm Reload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13</a:t>
            </a:r>
          </a:p>
          <a:p>
            <a:r>
              <a:rPr lang="en-US" dirty="0"/>
              <a:t>Targets: 4 IPSC, 5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either array, perform a mandatory reload, then engage the remaining array STRONG HAND ONLY. Array 1 is P1, P2, T1, T2, and T3 (left side of stage). Array 2 is T4, P3, P4, and P5 (right side of stage).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96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63532"/>
              </p:ext>
            </p:extLst>
          </p:nvPr>
        </p:nvGraphicFramePr>
        <p:xfrm>
          <a:off x="1219200" y="784137"/>
          <a:ext cx="4876800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Swinger, 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Pull 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 6, B4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BAFFFE-CF69-45F2-011C-3B5565D6C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107031"/>
              </p:ext>
            </p:extLst>
          </p:nvPr>
        </p:nvGraphicFramePr>
        <p:xfrm>
          <a:off x="1219200" y="3625304"/>
          <a:ext cx="4876800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549038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50.00%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95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"/>
                        </a:rPr>
                        <a:t>50.00%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"/>
                        </a:rPr>
                        <a:t>7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74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78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65459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Riptide Run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49380-F853-031B-2AA8-312BAC2CB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45416"/>
            <a:ext cx="7025777" cy="4526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Riptide Run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 rounds</a:t>
            </a:r>
          </a:p>
          <a:p>
            <a:r>
              <a:rPr lang="en-US" dirty="0"/>
              <a:t>Targets: 11 IPSC, 3 steel</a:t>
            </a:r>
          </a:p>
          <a:p>
            <a:endParaRPr lang="en-US" dirty="0"/>
          </a:p>
          <a:p>
            <a:r>
              <a:rPr lang="en-US" dirty="0"/>
              <a:t>Handgun start position: hands touching marks,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mark,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38966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Portside Pain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swinger + cables to the pull cord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lower 1/3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hard cover, 15 targets (4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4E7BE-24C5-5C5C-BFF4-D6C33D88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57" y="3145705"/>
            <a:ext cx="6124353" cy="6054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Portside Pain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15 USPSA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26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Boxed in Blitz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2 50%,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8C374-2AF3-0CB8-B73C-F46A5ECDF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847171"/>
            <a:ext cx="6925800" cy="4454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Boxed in Blitz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 rounds</a:t>
            </a:r>
          </a:p>
          <a:p>
            <a:r>
              <a:rPr lang="en-US" dirty="0"/>
              <a:t>Targets: 14 USPSA,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39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Stairway to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001B2-F428-D7CC-5335-2B7DC42E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18484"/>
            <a:ext cx="7025777" cy="5512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855</Words>
  <Application>Microsoft Office PowerPoint</Application>
  <PresentationFormat>Custom</PresentationFormat>
  <Paragraphs>209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226</cp:revision>
  <cp:lastPrinted>2016-01-15T21:54:08Z</cp:lastPrinted>
  <dcterms:created xsi:type="dcterms:W3CDTF">2002-08-21T12:11:08Z</dcterms:created>
  <dcterms:modified xsi:type="dcterms:W3CDTF">2023-06-09T01:24:11Z</dcterms:modified>
  <cp:category>Shooting</cp:category>
</cp:coreProperties>
</file>